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199975" cy="35999738"/>
  <p:notesSz cx="6858000" cy="9144000"/>
  <p:defaultTextStyle>
    <a:defPPr>
      <a:defRPr lang="en-US"/>
    </a:defPPr>
    <a:lvl1pPr marL="0" algn="l" defTabSz="2937510" rtl="0" eaLnBrk="1" latinLnBrk="0" hangingPunct="1">
      <a:defRPr sz="5783" kern="1200">
        <a:solidFill>
          <a:schemeClr val="tx1"/>
        </a:solidFill>
        <a:latin typeface="+mn-lt"/>
        <a:ea typeface="+mn-ea"/>
        <a:cs typeface="+mn-cs"/>
      </a:defRPr>
    </a:lvl1pPr>
    <a:lvl2pPr marL="1468755" algn="l" defTabSz="2937510" rtl="0" eaLnBrk="1" latinLnBrk="0" hangingPunct="1">
      <a:defRPr sz="5783" kern="1200">
        <a:solidFill>
          <a:schemeClr val="tx1"/>
        </a:solidFill>
        <a:latin typeface="+mn-lt"/>
        <a:ea typeface="+mn-ea"/>
        <a:cs typeface="+mn-cs"/>
      </a:defRPr>
    </a:lvl2pPr>
    <a:lvl3pPr marL="2937510" algn="l" defTabSz="2937510" rtl="0" eaLnBrk="1" latinLnBrk="0" hangingPunct="1">
      <a:defRPr sz="5783" kern="1200">
        <a:solidFill>
          <a:schemeClr val="tx1"/>
        </a:solidFill>
        <a:latin typeface="+mn-lt"/>
        <a:ea typeface="+mn-ea"/>
        <a:cs typeface="+mn-cs"/>
      </a:defRPr>
    </a:lvl3pPr>
    <a:lvl4pPr marL="4406265" algn="l" defTabSz="2937510" rtl="0" eaLnBrk="1" latinLnBrk="0" hangingPunct="1">
      <a:defRPr sz="5783" kern="1200">
        <a:solidFill>
          <a:schemeClr val="tx1"/>
        </a:solidFill>
        <a:latin typeface="+mn-lt"/>
        <a:ea typeface="+mn-ea"/>
        <a:cs typeface="+mn-cs"/>
      </a:defRPr>
    </a:lvl4pPr>
    <a:lvl5pPr marL="5875020" algn="l" defTabSz="2937510" rtl="0" eaLnBrk="1" latinLnBrk="0" hangingPunct="1">
      <a:defRPr sz="5783" kern="1200">
        <a:solidFill>
          <a:schemeClr val="tx1"/>
        </a:solidFill>
        <a:latin typeface="+mn-lt"/>
        <a:ea typeface="+mn-ea"/>
        <a:cs typeface="+mn-cs"/>
      </a:defRPr>
    </a:lvl5pPr>
    <a:lvl6pPr marL="7343775" algn="l" defTabSz="2937510" rtl="0" eaLnBrk="1" latinLnBrk="0" hangingPunct="1">
      <a:defRPr sz="5783" kern="1200">
        <a:solidFill>
          <a:schemeClr val="tx1"/>
        </a:solidFill>
        <a:latin typeface="+mn-lt"/>
        <a:ea typeface="+mn-ea"/>
        <a:cs typeface="+mn-cs"/>
      </a:defRPr>
    </a:lvl6pPr>
    <a:lvl7pPr marL="8812530" algn="l" defTabSz="2937510" rtl="0" eaLnBrk="1" latinLnBrk="0" hangingPunct="1">
      <a:defRPr sz="5783" kern="1200">
        <a:solidFill>
          <a:schemeClr val="tx1"/>
        </a:solidFill>
        <a:latin typeface="+mn-lt"/>
        <a:ea typeface="+mn-ea"/>
        <a:cs typeface="+mn-cs"/>
      </a:defRPr>
    </a:lvl7pPr>
    <a:lvl8pPr marL="10281285" algn="l" defTabSz="2937510" rtl="0" eaLnBrk="1" latinLnBrk="0" hangingPunct="1">
      <a:defRPr sz="5783" kern="1200">
        <a:solidFill>
          <a:schemeClr val="tx1"/>
        </a:solidFill>
        <a:latin typeface="+mn-lt"/>
        <a:ea typeface="+mn-ea"/>
        <a:cs typeface="+mn-cs"/>
      </a:defRPr>
    </a:lvl8pPr>
    <a:lvl9pPr marL="11750040" algn="l" defTabSz="2937510" rtl="0" eaLnBrk="1" latinLnBrk="0" hangingPunct="1">
      <a:defRPr sz="57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8">
          <p15:clr>
            <a:srgbClr val="A4A3A4"/>
          </p15:clr>
        </p15:guide>
        <p15:guide id="2" pos="79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436" autoAdjust="0"/>
    <p:restoredTop sz="94585" autoAdjust="0"/>
  </p:normalViewPr>
  <p:slideViewPr>
    <p:cSldViewPr snapToGrid="0">
      <p:cViewPr varScale="1">
        <p:scale>
          <a:sx n="21" d="100"/>
          <a:sy n="21" d="100"/>
        </p:scale>
        <p:origin x="3768" y="144"/>
      </p:cViewPr>
      <p:guideLst>
        <p:guide orient="horz" pos="11338"/>
        <p:guide pos="7937"/>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heil Khoshbinfar" userId="6b21436576984227" providerId="LiveId" clId="{F5C42CBA-20FC-4564-ACF5-02DC61320269}"/>
    <pc:docChg chg="modSld">
      <pc:chgData name="Soheil Khoshbinfar" userId="6b21436576984227" providerId="LiveId" clId="{F5C42CBA-20FC-4564-ACF5-02DC61320269}" dt="2025-12-03T09:17:51.651" v="0" actId="20577"/>
      <pc:docMkLst>
        <pc:docMk/>
      </pc:docMkLst>
      <pc:sldChg chg="modSp mod">
        <pc:chgData name="Soheil Khoshbinfar" userId="6b21436576984227" providerId="LiveId" clId="{F5C42CBA-20FC-4564-ACF5-02DC61320269}" dt="2025-12-03T09:17:51.651" v="0" actId="20577"/>
        <pc:sldMkLst>
          <pc:docMk/>
          <pc:sldMk cId="901192614" sldId="256"/>
        </pc:sldMkLst>
        <pc:spChg chg="mod">
          <ac:chgData name="Soheil Khoshbinfar" userId="6b21436576984227" providerId="LiveId" clId="{F5C42CBA-20FC-4564-ACF5-02DC61320269}" dt="2025-12-03T09:17:51.651" v="0" actId="20577"/>
          <ac:spMkLst>
            <pc:docMk/>
            <pc:sldMk cId="901192614" sldId="256"/>
            <ac:spMk id="18"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en-US"/>
              <a:t>Click to edit Master title style</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BCD7CF-1FFB-4DAB-AD73-FBDE0B7D1B0F}"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939653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BCD7CF-1FFB-4DAB-AD73-FBDE0B7D1B0F}"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851671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BCD7CF-1FFB-4DAB-AD73-FBDE0B7D1B0F}"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768118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BCD7CF-1FFB-4DAB-AD73-FBDE0B7D1B0F}"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1309114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en-US"/>
              <a:t>Click to edit Master title style</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BCD7CF-1FFB-4DAB-AD73-FBDE0B7D1B0F}"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245653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BCD7CF-1FFB-4DAB-AD73-FBDE0B7D1B0F}"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213736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4" name="Content Placeholder 3"/>
          <p:cNvSpPr>
            <a:spLocks noGrp="1"/>
          </p:cNvSpPr>
          <p:nvPr>
            <p:ph sz="half" idx="2"/>
          </p:nvPr>
        </p:nvSpPr>
        <p:spPr>
          <a:xfrm>
            <a:off x="1735783" y="13149904"/>
            <a:ext cx="10660769"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6" name="Content Placeholder 5"/>
          <p:cNvSpPr>
            <a:spLocks noGrp="1"/>
          </p:cNvSpPr>
          <p:nvPr>
            <p:ph sz="quarter" idx="4"/>
          </p:nvPr>
        </p:nvSpPr>
        <p:spPr>
          <a:xfrm>
            <a:off x="12757489" y="13149904"/>
            <a:ext cx="10713272" cy="193415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BCD7CF-1FFB-4DAB-AD73-FBDE0B7D1B0F}" type="datetimeFigureOut">
              <a:rPr lang="en-US" smtClean="0"/>
              <a:pPr/>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216176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0BCD7CF-1FFB-4DAB-AD73-FBDE0B7D1B0F}" type="datetimeFigureOut">
              <a:rPr lang="en-US" smtClean="0"/>
              <a:pPr/>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1283462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CD7CF-1FFB-4DAB-AD73-FBDE0B7D1B0F}" type="datetimeFigureOut">
              <a:rPr lang="en-US" smtClean="0"/>
              <a:pPr/>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1761135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A0BCD7CF-1FFB-4DAB-AD73-FBDE0B7D1B0F}"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219084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A0BCD7CF-1FFB-4DAB-AD73-FBDE0B7D1B0F}"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37158-6835-4888-900D-CDF6A6D7394A}" type="slidenum">
              <a:rPr lang="en-US" smtClean="0"/>
              <a:pPr/>
              <a:t>‹#›</a:t>
            </a:fld>
            <a:endParaRPr lang="en-US"/>
          </a:p>
        </p:txBody>
      </p:sp>
    </p:spTree>
    <p:extLst>
      <p:ext uri="{BB962C8B-B14F-4D97-AF65-F5344CB8AC3E}">
        <p14:creationId xmlns:p14="http://schemas.microsoft.com/office/powerpoint/2010/main" val="3234801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A0BCD7CF-1FFB-4DAB-AD73-FBDE0B7D1B0F}" type="datetimeFigureOut">
              <a:rPr lang="en-US" smtClean="0"/>
              <a:pPr/>
              <a:t>12/3/2025</a:t>
            </a:fld>
            <a:endParaRPr lang="en-US"/>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A2B37158-6835-4888-900D-CDF6A6D7394A}" type="slidenum">
              <a:rPr lang="en-US" smtClean="0"/>
              <a:pPr/>
              <a:t>‹#›</a:t>
            </a:fld>
            <a:endParaRPr lang="en-US"/>
          </a:p>
        </p:txBody>
      </p:sp>
    </p:spTree>
    <p:extLst>
      <p:ext uri="{BB962C8B-B14F-4D97-AF65-F5344CB8AC3E}">
        <p14:creationId xmlns:p14="http://schemas.microsoft.com/office/powerpoint/2010/main" val="15838159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a:xfrm>
            <a:off x="4111012" y="970879"/>
            <a:ext cx="16982677" cy="4416842"/>
          </a:xfrm>
          <a:prstGeom prst="roundRect">
            <a:avLst/>
          </a:prstGeom>
          <a:noFill/>
          <a:ln w="133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0" tIns="0" rIns="360000" bIns="0" rtlCol="0" anchor="t"/>
          <a:lstStyle/>
          <a:p>
            <a:pPr algn="ctr" rtl="1">
              <a:spcAft>
                <a:spcPts val="1800"/>
              </a:spcAft>
            </a:pPr>
            <a:r>
              <a:rPr lang="fa-IR" sz="8000" dirty="0">
                <a:solidFill>
                  <a:srgbClr val="002060"/>
                </a:solidFill>
                <a:cs typeface="B Titr" pitchFamily="2" charset="-78"/>
              </a:rPr>
              <a:t>عنوان مقاله عنوان مقاله عنوان مقاله عنوان </a:t>
            </a:r>
            <a:r>
              <a:rPr lang="fa-IR" sz="4800" b="1" dirty="0">
                <a:solidFill>
                  <a:srgbClr val="002060"/>
                </a:solidFill>
                <a:cs typeface="B Nazanin" pitchFamily="2" charset="-78"/>
              </a:rPr>
              <a:t>نویسنده اول</a:t>
            </a:r>
            <a:r>
              <a:rPr lang="fa-IR" sz="4800" b="1" baseline="30000" dirty="0">
                <a:solidFill>
                  <a:srgbClr val="002060"/>
                </a:solidFill>
                <a:cs typeface="B Nazanin" pitchFamily="2" charset="-78"/>
              </a:rPr>
              <a:t>1</a:t>
            </a:r>
            <a:r>
              <a:rPr lang="fa-IR" sz="4800" b="1" dirty="0">
                <a:solidFill>
                  <a:srgbClr val="002060"/>
                </a:solidFill>
                <a:cs typeface="B Nazanin" pitchFamily="2" charset="-78"/>
              </a:rPr>
              <a:t>، نویسنده دوم</a:t>
            </a:r>
            <a:r>
              <a:rPr lang="fa-IR" sz="4800" b="1" baseline="30000" dirty="0">
                <a:solidFill>
                  <a:srgbClr val="002060"/>
                </a:solidFill>
                <a:cs typeface="B Nazanin" pitchFamily="2" charset="-78"/>
              </a:rPr>
              <a:t>2</a:t>
            </a:r>
            <a:r>
              <a:rPr lang="fa-IR" sz="4800" b="1" dirty="0">
                <a:solidFill>
                  <a:srgbClr val="002060"/>
                </a:solidFill>
                <a:cs typeface="B Nazanin" pitchFamily="2" charset="-78"/>
              </a:rPr>
              <a:t>، ...</a:t>
            </a:r>
          </a:p>
          <a:p>
            <a:pPr algn="ctr" rtl="1">
              <a:spcAft>
                <a:spcPts val="1800"/>
              </a:spcAft>
            </a:pPr>
            <a:r>
              <a:rPr lang="fa-IR" sz="4800" b="1" dirty="0">
                <a:solidFill>
                  <a:srgbClr val="002060"/>
                </a:solidFill>
                <a:cs typeface="B Nazanin" pitchFamily="2" charset="-78"/>
              </a:rPr>
              <a:t>1- رتبه علمی و دانشگاه نویسنده اول</a:t>
            </a:r>
          </a:p>
          <a:p>
            <a:pPr algn="ctr" rtl="1">
              <a:spcAft>
                <a:spcPts val="1800"/>
              </a:spcAft>
            </a:pPr>
            <a:r>
              <a:rPr lang="fa-IR" sz="4800" b="1" dirty="0">
                <a:solidFill>
                  <a:srgbClr val="002060"/>
                </a:solidFill>
                <a:cs typeface="B Nazanin" pitchFamily="2" charset="-78"/>
              </a:rPr>
              <a:t>2- .....</a:t>
            </a:r>
          </a:p>
          <a:p>
            <a:pPr algn="ctr">
              <a:spcAft>
                <a:spcPts val="1800"/>
              </a:spcAft>
            </a:pPr>
            <a:endParaRPr lang="en-US" sz="3000" b="1" dirty="0">
              <a:solidFill>
                <a:srgbClr val="0070C0"/>
              </a:solidFill>
              <a:cs typeface="B Nazanin" pitchFamily="2" charset="-78"/>
            </a:endParaRPr>
          </a:p>
        </p:txBody>
      </p:sp>
      <p:sp>
        <p:nvSpPr>
          <p:cNvPr id="18" name="Rectangle 17"/>
          <p:cNvSpPr/>
          <p:nvPr/>
        </p:nvSpPr>
        <p:spPr>
          <a:xfrm>
            <a:off x="1082842" y="6957522"/>
            <a:ext cx="23028442" cy="24063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rtl="1"/>
            <a:r>
              <a:rPr lang="fa-IR" sz="3000" i="1" dirty="0">
                <a:solidFill>
                  <a:schemeClr val="tx1"/>
                </a:solidFill>
                <a:cs typeface="B Nazanin" pitchFamily="2" charset="-78"/>
              </a:rPr>
              <a:t>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مقاله چکیده </a:t>
            </a:r>
            <a:r>
              <a:rPr lang="fa-IR" sz="3000" i="1">
                <a:solidFill>
                  <a:schemeClr val="tx1"/>
                </a:solidFill>
                <a:cs typeface="B Nazanin" pitchFamily="2" charset="-78"/>
              </a:rPr>
              <a:t>مقاله. </a:t>
            </a:r>
            <a:endParaRPr lang="en-US" sz="3000" i="1" dirty="0">
              <a:solidFill>
                <a:schemeClr val="tx1"/>
              </a:solidFill>
              <a:cs typeface="B Nazanin" pitchFamily="2" charset="-78"/>
            </a:endParaRPr>
          </a:p>
        </p:txBody>
      </p:sp>
      <p:sp>
        <p:nvSpPr>
          <p:cNvPr id="30" name="Rounded Rectangle 29"/>
          <p:cNvSpPr/>
          <p:nvPr/>
        </p:nvSpPr>
        <p:spPr>
          <a:xfrm>
            <a:off x="1058779" y="10367893"/>
            <a:ext cx="23052505" cy="19723708"/>
          </a:xfrm>
          <a:prstGeom prst="roundRect">
            <a:avLst>
              <a:gd name="adj" fmla="val 4217"/>
            </a:avLst>
          </a:prstGeom>
          <a:noFill/>
          <a:ln w="152400"/>
        </p:spPr>
        <p:style>
          <a:lnRef idx="2">
            <a:schemeClr val="accent1">
              <a:shade val="50000"/>
            </a:schemeClr>
          </a:lnRef>
          <a:fillRef idx="1">
            <a:schemeClr val="accent1"/>
          </a:fillRef>
          <a:effectRef idx="0">
            <a:schemeClr val="accent1"/>
          </a:effectRef>
          <a:fontRef idx="minor">
            <a:schemeClr val="lt1"/>
          </a:fontRef>
        </p:style>
        <p:txBody>
          <a:bodyPr numCol="2" spcCol="1080000" rtlCol="1" anchor="t"/>
          <a:lstStyle/>
          <a:p>
            <a:pPr algn="just" rtl="1"/>
            <a:endParaRPr lang="fa-IR" sz="4000" b="1" dirty="0">
              <a:solidFill>
                <a:schemeClr val="tx1"/>
              </a:solidFill>
              <a:cs typeface="B Nazanin" pitchFamily="2" charset="-78"/>
            </a:endParaRPr>
          </a:p>
        </p:txBody>
      </p:sp>
      <p:grpSp>
        <p:nvGrpSpPr>
          <p:cNvPr id="10" name="Group 191"/>
          <p:cNvGrpSpPr>
            <a:grpSpLocks/>
          </p:cNvGrpSpPr>
          <p:nvPr/>
        </p:nvGrpSpPr>
        <p:grpSpPr bwMode="auto">
          <a:xfrm>
            <a:off x="17631105" y="4766724"/>
            <a:ext cx="6686414" cy="2006600"/>
            <a:chOff x="9571" y="3740"/>
            <a:chExt cx="5090" cy="1264"/>
          </a:xfrm>
        </p:grpSpPr>
        <p:sp>
          <p:nvSpPr>
            <p:cNvPr id="11" name="Text Box 85"/>
            <p:cNvSpPr txBox="1">
              <a:spLocks noChangeArrowheads="1"/>
            </p:cNvSpPr>
            <p:nvPr/>
          </p:nvSpPr>
          <p:spPr bwMode="auto">
            <a:xfrm>
              <a:off x="14017" y="3740"/>
              <a:ext cx="644" cy="1264"/>
            </a:xfrm>
            <a:prstGeom prst="rect">
              <a:avLst/>
            </a:prstGeom>
            <a:noFill/>
            <a:ln w="9525" algn="ctr">
              <a:noFill/>
              <a:miter lim="800000"/>
              <a:headEnd/>
              <a:tailEnd/>
            </a:ln>
            <a:effectLst>
              <a:outerShdw dist="35921" dir="2700000" algn="ctr" rotWithShape="0">
                <a:srgbClr val="C0C0C0">
                  <a:alpha val="50000"/>
                </a:srgbClr>
              </a:outerShdw>
            </a:effectLst>
          </p:spPr>
          <p:txBody>
            <a:bodyPr wrap="square" lIns="0" tIns="0" rIns="0" bIns="0">
              <a:spAutoFit/>
            </a:bodyPr>
            <a:lstStyle/>
            <a:p>
              <a:pPr algn="r" defTabSz="3497263" rtl="1">
                <a:defRPr/>
              </a:pPr>
              <a:r>
                <a:rPr lang="en-US" sz="13000" dirty="0">
                  <a:solidFill>
                    <a:srgbClr val="000096"/>
                  </a:solidFill>
                  <a:cs typeface="B Mitra" pitchFamily="2" charset="-78"/>
                  <a:sym typeface="Wingdings" pitchFamily="2" charset="2"/>
                </a:rPr>
                <a:t></a:t>
              </a:r>
              <a:endParaRPr lang="en-US" sz="13000" dirty="0">
                <a:solidFill>
                  <a:srgbClr val="000096"/>
                </a:solidFill>
                <a:cs typeface="B Mitra" pitchFamily="2" charset="-78"/>
              </a:endParaRPr>
            </a:p>
          </p:txBody>
        </p:sp>
        <p:grpSp>
          <p:nvGrpSpPr>
            <p:cNvPr id="12" name="Group 154"/>
            <p:cNvGrpSpPr>
              <a:grpSpLocks/>
            </p:cNvGrpSpPr>
            <p:nvPr/>
          </p:nvGrpSpPr>
          <p:grpSpPr bwMode="auto">
            <a:xfrm>
              <a:off x="9571" y="4422"/>
              <a:ext cx="4899" cy="557"/>
              <a:chOff x="9571" y="4422"/>
              <a:chExt cx="4899" cy="557"/>
            </a:xfrm>
          </p:grpSpPr>
          <p:sp>
            <p:nvSpPr>
              <p:cNvPr id="13" name="AutoShape 100"/>
              <p:cNvSpPr>
                <a:spLocks noChangeArrowheads="1"/>
              </p:cNvSpPr>
              <p:nvPr/>
            </p:nvSpPr>
            <p:spPr bwMode="auto">
              <a:xfrm flipH="1">
                <a:off x="9571" y="4459"/>
                <a:ext cx="4083" cy="510"/>
              </a:xfrm>
              <a:prstGeom prst="parallelogram">
                <a:avLst>
                  <a:gd name="adj" fmla="val 72601"/>
                </a:avLst>
              </a:prstGeom>
              <a:gradFill rotWithShape="1">
                <a:gsLst>
                  <a:gs pos="0">
                    <a:srgbClr val="000096"/>
                  </a:gs>
                  <a:gs pos="100000">
                    <a:schemeClr val="bg1">
                      <a:alpha val="0"/>
                    </a:schemeClr>
                  </a:gs>
                </a:gsLst>
                <a:lin ang="0" scaled="1"/>
              </a:gradFill>
              <a:ln w="9525">
                <a:noFill/>
                <a:miter lim="800000"/>
                <a:headEnd/>
                <a:tailEnd/>
              </a:ln>
            </p:spPr>
            <p:txBody>
              <a:bodyPr wrap="none" anchor="ctr"/>
              <a:lstStyle/>
              <a:p>
                <a:endParaRPr lang="en-US"/>
              </a:p>
            </p:txBody>
          </p:sp>
          <p:sp>
            <p:nvSpPr>
              <p:cNvPr id="14" name="Line 101"/>
              <p:cNvSpPr>
                <a:spLocks noChangeShapeType="1"/>
              </p:cNvSpPr>
              <p:nvPr/>
            </p:nvSpPr>
            <p:spPr bwMode="auto">
              <a:xfrm flipH="1">
                <a:off x="13744" y="4961"/>
                <a:ext cx="726" cy="0"/>
              </a:xfrm>
              <a:prstGeom prst="line">
                <a:avLst/>
              </a:prstGeom>
              <a:noFill/>
              <a:ln w="57150">
                <a:solidFill>
                  <a:srgbClr val="0000AC"/>
                </a:solidFill>
                <a:round/>
                <a:headEnd/>
                <a:tailEnd/>
              </a:ln>
            </p:spPr>
            <p:txBody>
              <a:bodyPr/>
              <a:lstStyle/>
              <a:p>
                <a:endParaRPr lang="en-US"/>
              </a:p>
            </p:txBody>
          </p:sp>
          <p:cxnSp>
            <p:nvCxnSpPr>
              <p:cNvPr id="15" name="AutoShape 102"/>
              <p:cNvCxnSpPr>
                <a:cxnSpLocks noChangeShapeType="1"/>
                <a:endCxn id="17" idx="0"/>
              </p:cNvCxnSpPr>
              <p:nvPr/>
            </p:nvCxnSpPr>
            <p:spPr bwMode="auto">
              <a:xfrm flipH="1" flipV="1">
                <a:off x="13251" y="4422"/>
                <a:ext cx="493" cy="557"/>
              </a:xfrm>
              <a:prstGeom prst="straightConnector1">
                <a:avLst/>
              </a:prstGeom>
              <a:noFill/>
              <a:ln w="57150">
                <a:solidFill>
                  <a:srgbClr val="0000AC"/>
                </a:solidFill>
                <a:round/>
                <a:headEnd/>
                <a:tailEnd/>
              </a:ln>
            </p:spPr>
          </p:cxnSp>
          <p:sp>
            <p:nvSpPr>
              <p:cNvPr id="16" name="Text Box 103"/>
              <p:cNvSpPr txBox="1">
                <a:spLocks noChangeArrowheads="1"/>
              </p:cNvSpPr>
              <p:nvPr/>
            </p:nvSpPr>
            <p:spPr bwMode="auto">
              <a:xfrm>
                <a:off x="9934" y="4426"/>
                <a:ext cx="3357" cy="471"/>
              </a:xfrm>
              <a:prstGeom prst="rect">
                <a:avLst/>
              </a:prstGeom>
              <a:noFill/>
              <a:ln w="9525">
                <a:noFill/>
                <a:miter lim="800000"/>
                <a:headEnd/>
                <a:tailEnd/>
              </a:ln>
            </p:spPr>
            <p:txBody>
              <a:bodyPr>
                <a:spAutoFit/>
              </a:bodyPr>
              <a:lstStyle/>
              <a:p>
                <a:pPr algn="r" defTabSz="3497263" rtl="1">
                  <a:spcBef>
                    <a:spcPct val="50000"/>
                  </a:spcBef>
                </a:pPr>
                <a:r>
                  <a:rPr lang="fa-IR" sz="4300" b="1" dirty="0">
                    <a:solidFill>
                      <a:schemeClr val="bg1"/>
                    </a:solidFill>
                    <a:cs typeface="B Mitra" pitchFamily="2" charset="-78"/>
                  </a:rPr>
                  <a:t>چکیده</a:t>
                </a:r>
                <a:endParaRPr lang="en-US" sz="4300" b="1" dirty="0">
                  <a:solidFill>
                    <a:schemeClr val="bg1"/>
                  </a:solidFill>
                  <a:cs typeface="B Mitra" pitchFamily="2" charset="-78"/>
                </a:endParaRPr>
              </a:p>
            </p:txBody>
          </p:sp>
          <p:sp>
            <p:nvSpPr>
              <p:cNvPr id="17" name="Line 104"/>
              <p:cNvSpPr>
                <a:spLocks noChangeShapeType="1"/>
              </p:cNvSpPr>
              <p:nvPr/>
            </p:nvSpPr>
            <p:spPr bwMode="auto">
              <a:xfrm flipH="1">
                <a:off x="10070" y="4422"/>
                <a:ext cx="3181" cy="0"/>
              </a:xfrm>
              <a:prstGeom prst="line">
                <a:avLst/>
              </a:prstGeom>
              <a:noFill/>
              <a:ln w="57150">
                <a:solidFill>
                  <a:srgbClr val="0000AC"/>
                </a:solidFill>
                <a:round/>
                <a:headEnd/>
                <a:tailEnd/>
              </a:ln>
            </p:spPr>
            <p:txBody>
              <a:bodyPr/>
              <a:lstStyle/>
              <a:p>
                <a:endParaRPr lang="en-US"/>
              </a:p>
            </p:txBody>
          </p:sp>
        </p:grpSp>
      </p:grpSp>
      <p:sp>
        <p:nvSpPr>
          <p:cNvPr id="2" name="Rounded Rectangle 1"/>
          <p:cNvSpPr/>
          <p:nvPr/>
        </p:nvSpPr>
        <p:spPr>
          <a:xfrm>
            <a:off x="21093689" y="9173213"/>
            <a:ext cx="2955123" cy="981545"/>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4000" dirty="0">
                <a:cs typeface="B Titr" panose="00000700000000000000" pitchFamily="2" charset="-78"/>
              </a:rPr>
              <a:t>متن پوستر</a:t>
            </a:r>
          </a:p>
        </p:txBody>
      </p:sp>
      <p:pic>
        <p:nvPicPr>
          <p:cNvPr id="19" name="تصویر 18"/>
          <p:cNvPicPr>
            <a:picLocks noChangeAspect="1"/>
          </p:cNvPicPr>
          <p:nvPr/>
        </p:nvPicPr>
        <p:blipFill>
          <a:blip r:embed="rId2"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1310467" y="1272534"/>
            <a:ext cx="2957268" cy="3527757"/>
          </a:xfrm>
          <a:prstGeom prst="rect">
            <a:avLst/>
          </a:prstGeom>
        </p:spPr>
      </p:pic>
      <p:sp>
        <p:nvSpPr>
          <p:cNvPr id="3" name="Rounded Rectangle 29">
            <a:extLst>
              <a:ext uri="{FF2B5EF4-FFF2-40B4-BE49-F238E27FC236}">
                <a16:creationId xmlns:a16="http://schemas.microsoft.com/office/drawing/2014/main" id="{2C501DD8-2986-200C-BD69-0D70BD8E5316}"/>
              </a:ext>
            </a:extLst>
          </p:cNvPr>
          <p:cNvSpPr/>
          <p:nvPr/>
        </p:nvSpPr>
        <p:spPr>
          <a:xfrm>
            <a:off x="1058779" y="31803250"/>
            <a:ext cx="23052505" cy="3605363"/>
          </a:xfrm>
          <a:prstGeom prst="roundRect">
            <a:avLst>
              <a:gd name="adj" fmla="val 21125"/>
            </a:avLst>
          </a:prstGeom>
          <a:noFill/>
          <a:ln w="152400"/>
        </p:spPr>
        <p:style>
          <a:lnRef idx="2">
            <a:schemeClr val="accent1">
              <a:shade val="50000"/>
            </a:schemeClr>
          </a:lnRef>
          <a:fillRef idx="1">
            <a:schemeClr val="accent1"/>
          </a:fillRef>
          <a:effectRef idx="0">
            <a:schemeClr val="accent1"/>
          </a:effectRef>
          <a:fontRef idx="minor">
            <a:schemeClr val="lt1"/>
          </a:fontRef>
        </p:style>
        <p:txBody>
          <a:bodyPr numCol="2" spcCol="1080000" rtlCol="1" anchor="t"/>
          <a:lstStyle/>
          <a:p>
            <a:pPr algn="just" rtl="1"/>
            <a:endParaRPr lang="fa-IR" sz="4000" b="1" dirty="0">
              <a:solidFill>
                <a:schemeClr val="tx1"/>
              </a:solidFill>
              <a:cs typeface="B Nazanin" pitchFamily="2" charset="-78"/>
            </a:endParaRPr>
          </a:p>
        </p:txBody>
      </p:sp>
      <p:sp>
        <p:nvSpPr>
          <p:cNvPr id="5" name="Rounded Rectangle 1">
            <a:extLst>
              <a:ext uri="{FF2B5EF4-FFF2-40B4-BE49-F238E27FC236}">
                <a16:creationId xmlns:a16="http://schemas.microsoft.com/office/drawing/2014/main" id="{0C2CB062-6274-E66F-DE25-AEC03898762F}"/>
              </a:ext>
            </a:extLst>
          </p:cNvPr>
          <p:cNvSpPr/>
          <p:nvPr/>
        </p:nvSpPr>
        <p:spPr>
          <a:xfrm>
            <a:off x="21093689" y="30480612"/>
            <a:ext cx="2955123" cy="981545"/>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fa-IR" sz="4000" dirty="0">
                <a:cs typeface="B Titr" panose="00000700000000000000" pitchFamily="2" charset="-78"/>
              </a:rPr>
              <a:t>منابع علمی</a:t>
            </a:r>
          </a:p>
        </p:txBody>
      </p:sp>
      <p:pic>
        <p:nvPicPr>
          <p:cNvPr id="6" name="Picture 89" descr="http://sedayetabarestan.ir/images/Archive/%D9%84%D9%88%DA%AF%D9%88.jpg">
            <a:extLst>
              <a:ext uri="{FF2B5EF4-FFF2-40B4-BE49-F238E27FC236}">
                <a16:creationId xmlns:a16="http://schemas.microsoft.com/office/drawing/2014/main" id="{9DFD61B6-A21A-3BBE-A9FB-F000BDAD6D06}"/>
              </a:ext>
            </a:extLst>
          </p:cNvPr>
          <p:cNvPicPr>
            <a:picLocks noChangeAspect="1" noChangeArrowheads="1"/>
          </p:cNvPicPr>
          <p:nvPr/>
        </p:nvPicPr>
        <p:blipFill>
          <a:blip r:embed="rId3">
            <a:clrChange>
              <a:clrFrom>
                <a:srgbClr val="F8F9FB"/>
              </a:clrFrom>
              <a:clrTo>
                <a:srgbClr val="F8F9FB">
                  <a:alpha val="0"/>
                </a:srgbClr>
              </a:clrTo>
            </a:clrChange>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10698" y="1397197"/>
            <a:ext cx="3837850" cy="3403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11926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138</TotalTime>
  <Words>131</Words>
  <Application>Microsoft Office PowerPoint</Application>
  <PresentationFormat>سفارشی</PresentationFormat>
  <Paragraphs>8</Paragraphs>
  <Slides>1</Slides>
  <Notes>0</Notes>
  <HiddenSlides>0</HiddenSlides>
  <MMClips>0</MMClips>
  <ScaleCrop>false</ScaleCrop>
  <HeadingPairs>
    <vt:vector size="6" baseType="variant">
      <vt:variant>
        <vt:lpstr>نوع خط بکاربرده شده</vt:lpstr>
      </vt:variant>
      <vt:variant>
        <vt:i4>6</vt:i4>
      </vt:variant>
      <vt:variant>
        <vt:lpstr>طرح زمینه</vt:lpstr>
      </vt:variant>
      <vt:variant>
        <vt:i4>1</vt:i4>
      </vt:variant>
      <vt:variant>
        <vt:lpstr>عنوان های اسلاید</vt:lpstr>
      </vt:variant>
      <vt:variant>
        <vt:i4>1</vt:i4>
      </vt:variant>
    </vt:vector>
  </HeadingPairs>
  <TitlesOfParts>
    <vt:vector size="8" baseType="lpstr">
      <vt:lpstr>Arial</vt:lpstr>
      <vt:lpstr>B Mitra</vt:lpstr>
      <vt:lpstr>B Nazanin</vt:lpstr>
      <vt:lpstr>B Titr</vt:lpstr>
      <vt:lpstr>Calibri</vt:lpstr>
      <vt:lpstr>Calibri Light</vt:lpstr>
      <vt:lpstr>Office Theme</vt:lpstr>
      <vt:lpstr>ارائه PowerPoint</vt:lpstr>
    </vt:vector>
  </TitlesOfParts>
  <Company>IRN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Soheil Khoshbinfar</cp:lastModifiedBy>
  <cp:revision>26</cp:revision>
  <dcterms:created xsi:type="dcterms:W3CDTF">2013-08-07T07:02:12Z</dcterms:created>
  <dcterms:modified xsi:type="dcterms:W3CDTF">2025-12-03T09:17:53Z</dcterms:modified>
</cp:coreProperties>
</file>